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ichroma" charset="1" panose="00000000000000000000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Telegraf 1" charset="1" panose="00000500000000000000"/>
      <p:regular r:id="rId17"/>
    </p:embeddedFont>
    <p:embeddedFont>
      <p:font typeface="Telegraf 2 Medium" charset="1" panose="000006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1" y="0"/>
                </a:lnTo>
                <a:lnTo>
                  <a:pt x="18609951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6196">
            <a:off x="5204348" y="-2555155"/>
            <a:ext cx="17035324" cy="11072961"/>
          </a:xfrm>
          <a:custGeom>
            <a:avLst/>
            <a:gdLst/>
            <a:ahLst/>
            <a:cxnLst/>
            <a:rect r="r" b="b" t="t" l="l"/>
            <a:pathLst>
              <a:path h="11072961" w="17035324">
                <a:moveTo>
                  <a:pt x="0" y="0"/>
                </a:moveTo>
                <a:lnTo>
                  <a:pt x="17035325" y="0"/>
                </a:lnTo>
                <a:lnTo>
                  <a:pt x="17035325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621054" cy="385053"/>
          </a:xfrm>
          <a:custGeom>
            <a:avLst/>
            <a:gdLst/>
            <a:ahLst/>
            <a:cxnLst/>
            <a:rect r="r" b="b" t="t" l="l"/>
            <a:pathLst>
              <a:path h="385053" w="621054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98795"/>
            <a:ext cx="15006873" cy="302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8"/>
              </a:lnSpc>
            </a:pPr>
            <a:r>
              <a:rPr lang="en-US" sz="7198">
                <a:solidFill>
                  <a:srgbClr val="FFFFFF"/>
                </a:solidFill>
                <a:latin typeface="Michroma Bold"/>
              </a:rPr>
              <a:t>ALAT PENGENDALI KELEMBABAN TANAH</a:t>
            </a:r>
          </a:p>
          <a:p>
            <a:pPr algn="l">
              <a:lnSpc>
                <a:spcPts val="791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876069" y="1089473"/>
            <a:ext cx="4484444" cy="28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FFFFFF"/>
                </a:solidFill>
                <a:latin typeface="Michroma Bold"/>
              </a:rPr>
              <a:t> Sistem Tertanam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876069" y="6941559"/>
            <a:ext cx="14734041" cy="0"/>
          </a:xfrm>
          <a:prstGeom prst="line">
            <a:avLst/>
          </a:prstGeom>
          <a:ln cap="rnd" w="9525">
            <a:solidFill>
              <a:srgbClr val="76B5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876069" y="9248775"/>
            <a:ext cx="14734041" cy="0"/>
          </a:xfrm>
          <a:prstGeom prst="line">
            <a:avLst/>
          </a:prstGeom>
          <a:ln cap="rnd" w="9525">
            <a:solidFill>
              <a:srgbClr val="76B5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876069" y="7811117"/>
            <a:ext cx="3878067" cy="118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Dian Manurung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(13322002)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9717" y="7811117"/>
            <a:ext cx="3870516" cy="118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Erna Manurung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(13322020)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7524" y="7811117"/>
            <a:ext cx="4032586" cy="118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Rosmida Siagian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(13322044)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52609" y="7078021"/>
            <a:ext cx="2382782" cy="53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DFD"/>
                </a:solidFill>
                <a:latin typeface="Open Sans Bold"/>
              </a:rPr>
              <a:t>Kelompok 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1951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1" y="0"/>
                </a:lnTo>
                <a:lnTo>
                  <a:pt x="18609951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03320"/>
            <a:ext cx="9778446" cy="108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ichroma"/>
              </a:rPr>
              <a:t>Latar Belakang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621054" cy="385053"/>
          </a:xfrm>
          <a:custGeom>
            <a:avLst/>
            <a:gdLst/>
            <a:ahLst/>
            <a:cxnLst/>
            <a:rect r="r" b="b" t="t" l="l"/>
            <a:pathLst>
              <a:path h="385053" w="621054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6069" y="1089473"/>
            <a:ext cx="4077294" cy="28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FFFFFF"/>
                </a:solidFill>
                <a:latin typeface="Michroma Bold"/>
              </a:rPr>
              <a:t>Sistem Tertanam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168970">
            <a:off x="-6606013" y="6365684"/>
            <a:ext cx="14151146" cy="9198245"/>
          </a:xfrm>
          <a:custGeom>
            <a:avLst/>
            <a:gdLst/>
            <a:ahLst/>
            <a:cxnLst/>
            <a:rect r="r" b="b" t="t" l="l"/>
            <a:pathLst>
              <a:path h="9198245" w="14151146">
                <a:moveTo>
                  <a:pt x="0" y="0"/>
                </a:moveTo>
                <a:lnTo>
                  <a:pt x="14151145" y="0"/>
                </a:lnTo>
                <a:lnTo>
                  <a:pt x="14151145" y="9198245"/>
                </a:lnTo>
                <a:lnTo>
                  <a:pt x="0" y="9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598008"/>
            <a:ext cx="13867987" cy="122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elegraf 1"/>
              </a:rPr>
              <a:t>Kurangnya efisiensi dalam pengukuran kelembaban tanah secara manual.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1951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1" y="0"/>
                </a:lnTo>
                <a:lnTo>
                  <a:pt x="18609951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303320"/>
            <a:ext cx="6892136" cy="108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ichroma"/>
              </a:rPr>
              <a:t>Tujuan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621054" cy="385053"/>
          </a:xfrm>
          <a:custGeom>
            <a:avLst/>
            <a:gdLst/>
            <a:ahLst/>
            <a:cxnLst/>
            <a:rect r="r" b="b" t="t" l="l"/>
            <a:pathLst>
              <a:path h="385053" w="621054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6069" y="1089473"/>
            <a:ext cx="4077294" cy="28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FFFFFF"/>
                </a:solidFill>
                <a:latin typeface="Michroma Bold"/>
              </a:rPr>
              <a:t>Sistem Tertanam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168970">
            <a:off x="-6606013" y="6365684"/>
            <a:ext cx="14151146" cy="9198245"/>
          </a:xfrm>
          <a:custGeom>
            <a:avLst/>
            <a:gdLst/>
            <a:ahLst/>
            <a:cxnLst/>
            <a:rect r="r" b="b" t="t" l="l"/>
            <a:pathLst>
              <a:path h="9198245" w="14151146">
                <a:moveTo>
                  <a:pt x="0" y="0"/>
                </a:moveTo>
                <a:lnTo>
                  <a:pt x="14151145" y="0"/>
                </a:lnTo>
                <a:lnTo>
                  <a:pt x="14151145" y="9198245"/>
                </a:lnTo>
                <a:lnTo>
                  <a:pt x="0" y="9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598008"/>
            <a:ext cx="13867987" cy="122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Telegraf 1"/>
              </a:rPr>
              <a:t>Untuk membuat sebuah alat yang berfungsi untuk menjaga kelembaban tanah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975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68970">
            <a:off x="6305956" y="5899373"/>
            <a:ext cx="14151146" cy="9198245"/>
          </a:xfrm>
          <a:custGeom>
            <a:avLst/>
            <a:gdLst/>
            <a:ahLst/>
            <a:cxnLst/>
            <a:rect r="r" b="b" t="t" l="l"/>
            <a:pathLst>
              <a:path h="9198245" w="14151146">
                <a:moveTo>
                  <a:pt x="0" y="0"/>
                </a:moveTo>
                <a:lnTo>
                  <a:pt x="14151146" y="0"/>
                </a:lnTo>
                <a:lnTo>
                  <a:pt x="14151146" y="9198245"/>
                </a:lnTo>
                <a:lnTo>
                  <a:pt x="0" y="9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2049254"/>
            <a:ext cx="11007918" cy="758841"/>
          </a:xfrm>
          <a:prstGeom prst="rect">
            <a:avLst/>
          </a:prstGeom>
          <a:solidFill>
            <a:srgbClr val="393BE4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621054" cy="385053"/>
          </a:xfrm>
          <a:custGeom>
            <a:avLst/>
            <a:gdLst/>
            <a:ahLst/>
            <a:cxnLst/>
            <a:rect r="r" b="b" t="t" l="l"/>
            <a:pathLst>
              <a:path h="385053" w="621054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61161" y="4439092"/>
            <a:ext cx="3016380" cy="30163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16590" t="0" r="-1659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851691" y="4439092"/>
            <a:ext cx="3016380" cy="301638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839620" y="4439092"/>
            <a:ext cx="2917427" cy="3016380"/>
          </a:xfrm>
          <a:custGeom>
            <a:avLst/>
            <a:gdLst/>
            <a:ahLst/>
            <a:cxnLst/>
            <a:rect r="r" b="b" t="t" l="l"/>
            <a:pathLst>
              <a:path h="3016380" w="2917427">
                <a:moveTo>
                  <a:pt x="0" y="0"/>
                </a:moveTo>
                <a:lnTo>
                  <a:pt x="2917428" y="0"/>
                </a:lnTo>
                <a:lnTo>
                  <a:pt x="2917428" y="3016379"/>
                </a:lnTo>
                <a:lnTo>
                  <a:pt x="0" y="30163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95" t="0" r="-169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4439092"/>
            <a:ext cx="4268444" cy="3016380"/>
          </a:xfrm>
          <a:custGeom>
            <a:avLst/>
            <a:gdLst/>
            <a:ahLst/>
            <a:cxnLst/>
            <a:rect r="r" b="b" t="t" l="l"/>
            <a:pathLst>
              <a:path h="3016380" w="4268444">
                <a:moveTo>
                  <a:pt x="0" y="0"/>
                </a:moveTo>
                <a:lnTo>
                  <a:pt x="4268444" y="0"/>
                </a:lnTo>
                <a:lnTo>
                  <a:pt x="4268444" y="3016379"/>
                </a:lnTo>
                <a:lnTo>
                  <a:pt x="0" y="3016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2552" r="0" b="-1895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9227" y="2164027"/>
            <a:ext cx="9379881" cy="52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36"/>
              </a:lnSpc>
            </a:pPr>
            <a:r>
              <a:rPr lang="en-US" sz="3525">
                <a:solidFill>
                  <a:srgbClr val="FFFFFF"/>
                </a:solidFill>
                <a:latin typeface="Telegraf 2 Medium"/>
              </a:rPr>
              <a:t>Komponen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6069" y="1094709"/>
            <a:ext cx="4077294" cy="27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7"/>
              </a:lnSpc>
            </a:pPr>
            <a:r>
              <a:rPr lang="en-US" sz="1925">
                <a:solidFill>
                  <a:srgbClr val="FFFFFF"/>
                </a:solidFill>
                <a:latin typeface="Michroma Bold"/>
              </a:rPr>
              <a:t>Sistem Tertanam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745685"/>
            <a:ext cx="2113578" cy="48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Arduino Uno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61161" y="3533599"/>
            <a:ext cx="3400723" cy="48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Sensor Soil Moisture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51691" y="3533599"/>
            <a:ext cx="886184" cy="48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Relay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48287" y="3533599"/>
            <a:ext cx="668851" cy="48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PCB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975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68970">
            <a:off x="6305956" y="5899373"/>
            <a:ext cx="14151146" cy="9198245"/>
          </a:xfrm>
          <a:custGeom>
            <a:avLst/>
            <a:gdLst/>
            <a:ahLst/>
            <a:cxnLst/>
            <a:rect r="r" b="b" t="t" l="l"/>
            <a:pathLst>
              <a:path h="9198245" w="14151146">
                <a:moveTo>
                  <a:pt x="0" y="0"/>
                </a:moveTo>
                <a:lnTo>
                  <a:pt x="14151146" y="0"/>
                </a:lnTo>
                <a:lnTo>
                  <a:pt x="14151146" y="9198245"/>
                </a:lnTo>
                <a:lnTo>
                  <a:pt x="0" y="9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2049254"/>
            <a:ext cx="11007918" cy="758841"/>
          </a:xfrm>
          <a:prstGeom prst="rect">
            <a:avLst/>
          </a:prstGeom>
          <a:solidFill>
            <a:srgbClr val="393BE4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621054" cy="385053"/>
          </a:xfrm>
          <a:custGeom>
            <a:avLst/>
            <a:gdLst/>
            <a:ahLst/>
            <a:cxnLst/>
            <a:rect r="r" b="b" t="t" l="l"/>
            <a:pathLst>
              <a:path h="385053" w="621054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6127" y="4227006"/>
            <a:ext cx="3713846" cy="37138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0154" y="4227006"/>
            <a:ext cx="3713846" cy="37138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54182" y="4227006"/>
            <a:ext cx="3713846" cy="371384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278209" y="4227006"/>
            <a:ext cx="3713846" cy="371384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39227" y="2164027"/>
            <a:ext cx="9379881" cy="52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36"/>
              </a:lnSpc>
            </a:pPr>
            <a:r>
              <a:rPr lang="en-US" sz="3525">
                <a:solidFill>
                  <a:srgbClr val="FFFFFF"/>
                </a:solidFill>
                <a:latin typeface="Telegraf 2 Medium"/>
              </a:rPr>
              <a:t>Komponen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76069" y="1094709"/>
            <a:ext cx="4077294" cy="27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7"/>
              </a:lnSpc>
            </a:pPr>
            <a:r>
              <a:rPr lang="en-US" sz="1925">
                <a:solidFill>
                  <a:srgbClr val="FFFFFF"/>
                </a:solidFill>
                <a:latin typeface="Michroma Bold"/>
              </a:rPr>
              <a:t>Sistem Tertanam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436745"/>
            <a:ext cx="1287254" cy="48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LCD I2C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30154" y="3436745"/>
            <a:ext cx="1659871" cy="48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Baterai 9v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8601" y="3436745"/>
            <a:ext cx="1792503" cy="48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Mini Pump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78209" y="3436745"/>
            <a:ext cx="2100337" cy="48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Kabel Silikon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975" y="0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0" y="0"/>
                </a:lnTo>
                <a:lnTo>
                  <a:pt x="18609950" y="11199807"/>
                </a:lnTo>
                <a:lnTo>
                  <a:pt x="0" y="1119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621054" cy="385053"/>
          </a:xfrm>
          <a:custGeom>
            <a:avLst/>
            <a:gdLst/>
            <a:ahLst/>
            <a:cxnLst/>
            <a:rect r="r" b="b" t="t" l="l"/>
            <a:pathLst>
              <a:path h="385053" w="621054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03564" y="2657075"/>
            <a:ext cx="8480873" cy="6911028"/>
          </a:xfrm>
          <a:custGeom>
            <a:avLst/>
            <a:gdLst/>
            <a:ahLst/>
            <a:cxnLst/>
            <a:rect r="r" b="b" t="t" l="l"/>
            <a:pathLst>
              <a:path h="6911028" w="8480873">
                <a:moveTo>
                  <a:pt x="0" y="0"/>
                </a:moveTo>
                <a:lnTo>
                  <a:pt x="8480872" y="0"/>
                </a:lnTo>
                <a:lnTo>
                  <a:pt x="8480872" y="6911028"/>
                </a:lnTo>
                <a:lnTo>
                  <a:pt x="0" y="6911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157" r="0" b="-8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5106" y="1828453"/>
            <a:ext cx="13737787" cy="82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latin typeface="Michroma"/>
              </a:rPr>
              <a:t>Hardware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6069" y="1094709"/>
            <a:ext cx="4077294" cy="27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7"/>
              </a:lnSpc>
            </a:pPr>
            <a:r>
              <a:rPr lang="en-US" sz="1925">
                <a:solidFill>
                  <a:srgbClr val="000000"/>
                </a:solidFill>
                <a:latin typeface="Michroma Bold"/>
              </a:rPr>
              <a:t>Sistem Tertanam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975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621054" cy="385053"/>
          </a:xfrm>
          <a:custGeom>
            <a:avLst/>
            <a:gdLst/>
            <a:ahLst/>
            <a:cxnLst/>
            <a:rect r="r" b="b" t="t" l="l"/>
            <a:pathLst>
              <a:path h="385053" w="621054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5258" y="2657075"/>
            <a:ext cx="6237483" cy="7359070"/>
          </a:xfrm>
          <a:custGeom>
            <a:avLst/>
            <a:gdLst/>
            <a:ahLst/>
            <a:cxnLst/>
            <a:rect r="r" b="b" t="t" l="l"/>
            <a:pathLst>
              <a:path h="7359070" w="6237483">
                <a:moveTo>
                  <a:pt x="0" y="0"/>
                </a:moveTo>
                <a:lnTo>
                  <a:pt x="6237484" y="0"/>
                </a:lnTo>
                <a:lnTo>
                  <a:pt x="6237484" y="7359070"/>
                </a:lnTo>
                <a:lnTo>
                  <a:pt x="0" y="7359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470" r="0" b="-647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75106" y="1828453"/>
            <a:ext cx="13737787" cy="82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Michroma"/>
              </a:rPr>
              <a:t>Implementasi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6069" y="1094709"/>
            <a:ext cx="4077294" cy="27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7"/>
              </a:lnSpc>
            </a:pPr>
            <a:r>
              <a:rPr lang="en-US" sz="1925">
                <a:solidFill>
                  <a:srgbClr val="FFFFFF"/>
                </a:solidFill>
                <a:latin typeface="Michroma Bold"/>
              </a:rPr>
              <a:t>Sistem Tertanam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225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621054" cy="385053"/>
          </a:xfrm>
          <a:custGeom>
            <a:avLst/>
            <a:gdLst/>
            <a:ahLst/>
            <a:cxnLst/>
            <a:rect r="r" b="b" t="t" l="l"/>
            <a:pathLst>
              <a:path h="385053" w="621054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6069" y="1089473"/>
            <a:ext cx="3214439" cy="28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FFFDFD"/>
                </a:solidFill>
                <a:latin typeface="Michroma Bold"/>
              </a:rPr>
              <a:t>Sistem Tertanam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2826" y="4274549"/>
            <a:ext cx="7242349" cy="156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DFD"/>
                </a:solidFill>
                <a:latin typeface="Open Sans Bold"/>
              </a:rPr>
              <a:t>Terimakasih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DAGGf4fqVAE</dc:identifier>
  <dcterms:modified xsi:type="dcterms:W3CDTF">2011-08-01T06:04:30Z</dcterms:modified>
  <cp:revision>1</cp:revision>
  <dc:title>Presentasi Pitch Deck Elevator Gradien Kreatif Biru</dc:title>
</cp:coreProperties>
</file>